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46" r:id="rId62"/>
    <p:sldId id="319" r:id="rId63"/>
    <p:sldId id="323" r:id="rId64"/>
    <p:sldId id="326" r:id="rId65"/>
    <p:sldId id="302" r:id="rId66"/>
    <p:sldId id="303" r:id="rId67"/>
    <p:sldId id="305" r:id="rId68"/>
    <p:sldId id="304" r:id="rId69"/>
    <p:sldId id="306" r:id="rId70"/>
    <p:sldId id="307" r:id="rId71"/>
    <p:sldId id="296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9" d="100"/>
          <a:sy n="99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5" Type="http://schemas.openxmlformats.org/officeDocument/2006/relationships/image" Target="../media/image129.emf"/><Relationship Id="rId6" Type="http://schemas.openxmlformats.org/officeDocument/2006/relationships/image" Target="../media/image130.emf"/><Relationship Id="rId7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5" Type="http://schemas.openxmlformats.org/officeDocument/2006/relationships/image" Target="../media/image137.emf"/><Relationship Id="rId6" Type="http://schemas.openxmlformats.org/officeDocument/2006/relationships/image" Target="../media/image1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4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</a:t>
            </a:r>
            <a:r>
              <a:rPr lang="en-US" sz="2200" dirty="0" smtClean="0">
                <a:latin typeface="Times New Roman"/>
                <a:cs typeface="Times New Roman"/>
              </a:rPr>
              <a:t>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</a:t>
            </a:r>
            <a:r>
              <a:rPr lang="en-US" sz="2200" dirty="0" smtClean="0">
                <a:latin typeface="Times New Roman"/>
                <a:cs typeface="Times New Roman"/>
              </a:rPr>
              <a:t>usually choose </a:t>
            </a:r>
            <a:r>
              <a:rPr lang="en-US" sz="2200" dirty="0" smtClean="0">
                <a:latin typeface="Times New Roman"/>
                <a:cs typeface="Times New Roman"/>
              </a:rPr>
              <a:t>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</a:t>
            </a:r>
            <a:r>
              <a:rPr lang="en-US" dirty="0" smtClean="0">
                <a:latin typeface="Times New Roman"/>
                <a:cs typeface="Times New Roman"/>
              </a:rPr>
              <a:t>weight matrix </a:t>
            </a:r>
            <a:r>
              <a:rPr lang="en-US" dirty="0" smtClean="0">
                <a:latin typeface="Times New Roman"/>
                <a:cs typeface="Times New Roman"/>
              </a:rPr>
              <a:t>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</a:t>
            </a:r>
            <a:r>
              <a:rPr lang="en-US" sz="2200" i="1" u="sng" dirty="0" smtClean="0">
                <a:latin typeface="Times New Roman"/>
                <a:cs typeface="Times New Roman"/>
              </a:rPr>
              <a:t>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</a:t>
            </a:r>
            <a:r>
              <a:rPr lang="en-US" sz="2000" dirty="0" smtClean="0">
                <a:latin typeface="Times New Roman"/>
                <a:cs typeface="Times New Roman"/>
              </a:rPr>
              <a:t>parameterized MRF model, </a:t>
            </a:r>
            <a:r>
              <a:rPr lang="en-US" sz="2000" dirty="0" smtClean="0">
                <a:latin typeface="Times New Roman"/>
                <a:cs typeface="Times New Roman"/>
              </a:rPr>
              <a:t>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</a:t>
            </a:r>
            <a:r>
              <a:rPr lang="en-US" sz="2000" dirty="0" smtClean="0">
                <a:latin typeface="Times New Roman"/>
                <a:cs typeface="Times New Roman"/>
              </a:rPr>
              <a:t>in </a:t>
            </a:r>
            <a:r>
              <a:rPr lang="en-US" sz="2000" dirty="0" smtClean="0">
                <a:latin typeface="Times New Roman"/>
                <a:cs typeface="Times New Roman"/>
              </a:rPr>
              <a:t>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</a:t>
            </a:r>
            <a:r>
              <a:rPr lang="en-US" sz="2200" dirty="0" smtClean="0">
                <a:latin typeface="Times New Roman"/>
                <a:cs typeface="Times New Roman"/>
              </a:rPr>
              <a:t>field: </a:t>
            </a:r>
            <a:r>
              <a:rPr lang="en-US" sz="2200" dirty="0" smtClean="0">
                <a:latin typeface="Times New Roman"/>
                <a:cs typeface="Times New Roman"/>
              </a:rPr>
              <a:t>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dirty="0" smtClean="0">
                <a:latin typeface="Times New Roman"/>
                <a:cs typeface="Times New Roman"/>
              </a:rPr>
              <a:t>features: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</a:t>
            </a:r>
            <a:r>
              <a:rPr lang="en-US" sz="2200" dirty="0" smtClean="0">
                <a:latin typeface="Times New Roman"/>
                <a:cs typeface="Times New Roman"/>
              </a:rPr>
              <a:t>like </a:t>
            </a:r>
            <a:r>
              <a:rPr lang="en-US" sz="2200" dirty="0" smtClean="0">
                <a:latin typeface="Times New Roman"/>
                <a:cs typeface="Times New Roman"/>
              </a:rPr>
              <a:t>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</a:t>
            </a:r>
            <a:r>
              <a:rPr lang="en-US" sz="2000" dirty="0" smtClean="0">
                <a:latin typeface="Times New Roman"/>
                <a:cs typeface="Times New Roman"/>
              </a:rPr>
              <a:t>the expected number of </a:t>
            </a:r>
            <a:r>
              <a:rPr lang="en-US" sz="2000" dirty="0" smtClean="0">
                <a:latin typeface="Times New Roman"/>
                <a:cs typeface="Times New Roman"/>
              </a:rPr>
              <a:t>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113538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404" y="2347332"/>
            <a:ext cx="2273461" cy="611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476" y="3676394"/>
            <a:ext cx="3512205" cy="7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053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Given </a:t>
            </a:r>
            <a:r>
              <a:rPr lang="en-US" sz="2200" dirty="0" smtClean="0">
                <a:latin typeface="Times New Roman"/>
                <a:cs typeface="Times New Roman"/>
              </a:rPr>
              <a:t>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</a:t>
            </a:r>
            <a:r>
              <a:rPr lang="en-US" sz="2200" dirty="0" smtClean="0">
                <a:latin typeface="Times New Roman"/>
                <a:cs typeface="Times New Roman"/>
              </a:rPr>
              <a:t>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</a:t>
            </a:r>
            <a:r>
              <a:rPr lang="en-US" sz="2000" dirty="0" smtClean="0">
                <a:latin typeface="Times New Roman"/>
                <a:cs typeface="Times New Roman"/>
              </a:rPr>
              <a:t>an optimal set of parameters     </a:t>
            </a:r>
            <a:r>
              <a:rPr lang="en-US" sz="2000" dirty="0" smtClean="0">
                <a:latin typeface="Times New Roman"/>
                <a:cs typeface="Times New Roman"/>
              </a:rPr>
              <a:t>. Use the more flexible </a:t>
            </a:r>
            <a:r>
              <a:rPr lang="en-US" sz="2000" dirty="0" smtClean="0">
                <a:latin typeface="Times New Roman"/>
                <a:cs typeface="Times New Roman"/>
              </a:rPr>
              <a:t>parameterization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b. Use </a:t>
            </a:r>
            <a:r>
              <a:rPr lang="en-US" sz="2000" dirty="0" smtClean="0">
                <a:latin typeface="Times New Roman"/>
                <a:cs typeface="Times New Roman"/>
              </a:rPr>
              <a:t>your gradient function</a:t>
            </a:r>
            <a:r>
              <a:rPr lang="en-US" sz="2000" dirty="0" smtClean="0">
                <a:latin typeface="Times New Roman"/>
                <a:cs typeface="Times New Roman"/>
              </a:rPr>
              <a:t>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clues) to optimize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16" y="2584657"/>
            <a:ext cx="3279127" cy="5535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974" y="4052519"/>
            <a:ext cx="1265857" cy="66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86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90" y="1201719"/>
            <a:ext cx="4482645" cy="1020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40" y="1501698"/>
            <a:ext cx="4240216" cy="679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22767</TotalTime>
  <Words>7695</Words>
  <Application>Microsoft Macintosh PowerPoint</Application>
  <PresentationFormat>On-screen Show (4:3)</PresentationFormat>
  <Paragraphs>833</Paragraphs>
  <Slides>71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253</cp:revision>
  <cp:lastPrinted>2018-06-20T14:53:11Z</cp:lastPrinted>
  <dcterms:created xsi:type="dcterms:W3CDTF">2018-06-02T00:44:21Z</dcterms:created>
  <dcterms:modified xsi:type="dcterms:W3CDTF">2018-06-21T20:47:30Z</dcterms:modified>
</cp:coreProperties>
</file>